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701"/>
  </p:normalViewPr>
  <p:slideViewPr>
    <p:cSldViewPr snapToGrid="0" snapToObjects="1">
      <p:cViewPr varScale="1">
        <p:scale>
          <a:sx n="102" d="100"/>
          <a:sy n="102" d="100"/>
        </p:scale>
        <p:origin x="19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64540-E2E6-F641-A2EF-FFD567609C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DF4ED1-07BE-0D4E-883A-853B67E9B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E9B71-3698-5942-862E-8D15A900B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DA626-02E9-5D43-BE9A-364B8245E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B3A66-3E62-1C40-81BF-20777F3D9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463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77E26-4488-AE40-AE24-9D09FFCE0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406AF4-86E9-834B-9EC0-8AFCC59FB6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F1A53-7BB8-3C47-964F-52BBCC3BD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CB9BE-6976-7D4C-8D46-92DE2F62DD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207C0-0D6A-9D4A-976C-CA6485EF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770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70D75D-E26E-0D40-97E6-DA11EDEC90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5D46D-3058-024A-B28F-77F7AEA8E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9F4FB-921F-D64B-BD7C-866991478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DD6CA-6D73-2C4C-A687-684FC1747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84DEF-9D6D-0546-945C-C98310B8B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998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C70AD-93E6-614E-A455-E7DFDDCB1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97485-277A-7E42-9927-58D79B85E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F4BF91-7CD9-2F4A-A589-7B8BE9F79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4DFA0-CEF0-8147-A510-297F7795B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844E4D-088B-0B42-9267-7801D78BD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9803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1EBD-8190-3642-A108-59861A8D2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1E64CE-FE41-314C-BEE5-C8C539E585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26F51-8875-B544-AB83-F53A59469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3AFB7-5B69-A546-B6EA-BAB5107D4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57DC3F-AFD1-EB4F-84BD-28910FD80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175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6C924-4C61-344E-82C8-01F430BC7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49833-FAD6-D74E-B8CE-82B5075E98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60CDC2-5E3C-B64A-9776-8321CEB79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8ADB02-EC5F-344F-ADBE-1D143E294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4EF29-B793-DA44-84BF-03CCE180A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56C10-DD2D-1E4B-A2F6-5D4724127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5865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1D23E-7473-4445-9495-100656E84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8DCC31-711F-FA4E-9F67-E668ABCF0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54B2FD-EB2B-7547-ADF6-F6A55C37EE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3267E1-2E83-F54B-9FE0-58DBAE3493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4F52C20-2374-9541-BDFE-E9B3FE57E6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D8FAF5-147F-8E43-B5B4-7907E6235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603FD3-1156-8F42-A399-3F6954BD7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7991CD-4871-0147-8BD4-E571E7EA4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735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13D9D-B313-4D47-AA8C-56FB4BA15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FEE5D1-D84D-E446-BBF6-EFDC49A92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D27B00-18B3-C541-B4ED-050EA921D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47604F-A475-F84F-8670-BAD3A32DD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07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90AF2C-E953-9F4C-894A-1E9BA1710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85571C-C0E4-D44F-B776-43870F978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B731BB-8387-4941-8CA6-CC614513B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351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EF645-C514-0340-93DB-DED59945B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A759D-7315-BB4A-BDDE-46E938745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26453D-BE43-F345-B248-186227BCF5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C21ACB-1CAA-2945-B5F2-AAA69AA84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BEB211-F03E-0347-9B29-B7F9C522B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E1B5E2-D375-FE4A-9276-D2665FA9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93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740CD-0EBB-C940-9D34-AECD47116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A0CC27-D49F-A64D-AE22-D74B6CCA02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DD4BB8-456D-2B44-B22D-0BBCEE42D8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C6506C-8C24-7A42-B15F-AF6DD9CB1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F48190-A2FF-4D41-A8A4-827C1738E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498D8-0155-A041-88D0-C27E3A0D2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603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E4213A5-5236-4E49-B663-2559033F8C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4BF4A0-30F9-9C4C-9395-823A2CEEC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3CF8D8-C89C-2549-B2AE-0BAFEFC9F2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956458-07D0-674D-8901-FD57E2A809BB}" type="datetimeFigureOut">
              <a:rPr lang="en-US" smtClean="0"/>
              <a:t>1/16/24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BEC443-A6CE-1A4F-B6D5-A1D5568E11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0A69CB-E460-6A49-8AA5-D45DD1B78E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5AF2E8-1BAC-4D47-A982-1FE8BEC5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503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r5iv.labs.arxiv.org/html/1906.08172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mrhmt81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FC538-5B52-4E4A-9D21-A388B5FD3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468" y="613775"/>
            <a:ext cx="6926894" cy="2305948"/>
          </a:xfrm>
        </p:spPr>
        <p:txBody>
          <a:bodyPr>
            <a:normAutofit fontScale="90000"/>
          </a:bodyPr>
          <a:lstStyle/>
          <a:p>
            <a:r>
              <a:rPr lang="en-US" dirty="0"/>
              <a:t>Framework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Pengolahan</a:t>
            </a:r>
            <a:r>
              <a:rPr lang="en-US" dirty="0"/>
              <a:t> Citra Digital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813C37-9386-CC45-9E32-C4A39A5D18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920" y="3801649"/>
            <a:ext cx="7333990" cy="1655762"/>
          </a:xfrm>
        </p:spPr>
        <p:txBody>
          <a:bodyPr/>
          <a:lstStyle/>
          <a:p>
            <a:r>
              <a:rPr lang="en-US" dirty="0"/>
              <a:t>Mohammad </a:t>
            </a:r>
            <a:r>
              <a:rPr lang="en-US" dirty="0" err="1"/>
              <a:t>Faried</a:t>
            </a:r>
            <a:r>
              <a:rPr lang="en-US" dirty="0"/>
              <a:t> </a:t>
            </a:r>
            <a:r>
              <a:rPr lang="en-US" dirty="0" err="1"/>
              <a:t>Rahmat</a:t>
            </a:r>
            <a:r>
              <a:rPr lang="en-US" dirty="0"/>
              <a:t>, S.ST., </a:t>
            </a:r>
            <a:r>
              <a:rPr lang="en-US" dirty="0" err="1"/>
              <a:t>M.Tr.T</a:t>
            </a:r>
            <a:endParaRPr lang="en-US" dirty="0"/>
          </a:p>
          <a:p>
            <a:r>
              <a:rPr lang="en-US" dirty="0"/>
              <a:t>Teknik </a:t>
            </a:r>
            <a:r>
              <a:rPr lang="en-US" dirty="0" err="1"/>
              <a:t>Informatika</a:t>
            </a:r>
            <a:r>
              <a:rPr lang="en-US" dirty="0"/>
              <a:t> </a:t>
            </a:r>
          </a:p>
          <a:p>
            <a:r>
              <a:rPr lang="en-US" dirty="0" err="1"/>
              <a:t>Universitas</a:t>
            </a:r>
            <a:r>
              <a:rPr lang="en-US" dirty="0"/>
              <a:t> Islam </a:t>
            </a:r>
            <a:r>
              <a:rPr lang="en-US" dirty="0" err="1"/>
              <a:t>Balitar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79F924-95B3-7940-9078-F88FCD2BE3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0897" y="0"/>
            <a:ext cx="3752067" cy="248793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81EE723-6D3F-B541-A26F-5112BA07F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6357" y="2743830"/>
            <a:ext cx="4830175" cy="2713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569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4502D-9FB0-324E-87D5-94755B0EF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A87B7-C386-C84A-AEA1-FFF70340BD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dirty="0"/>
              <a:t>Media Processing Pipeline</a:t>
            </a:r>
          </a:p>
          <a:p>
            <a:pPr marL="0" indent="0">
              <a:buNone/>
            </a:pPr>
            <a:r>
              <a:rPr lang="en-ID" dirty="0" err="1"/>
              <a:t>serangkaian</a:t>
            </a:r>
            <a:r>
              <a:rPr lang="en-ID" dirty="0"/>
              <a:t> proses yang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memproses</a:t>
            </a:r>
            <a:r>
              <a:rPr lang="en-ID" dirty="0"/>
              <a:t> data media, </a:t>
            </a:r>
            <a:r>
              <a:rPr lang="en-ID" dirty="0" err="1"/>
              <a:t>seperti</a:t>
            </a:r>
            <a:r>
              <a:rPr lang="en-ID" dirty="0"/>
              <a:t> video dan audio,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kerangka</a:t>
            </a:r>
            <a:r>
              <a:rPr lang="en-ID" dirty="0"/>
              <a:t> </a:t>
            </a:r>
            <a:r>
              <a:rPr lang="en-ID" dirty="0" err="1"/>
              <a:t>kerja</a:t>
            </a:r>
            <a:r>
              <a:rPr lang="en-ID" dirty="0"/>
              <a:t> </a:t>
            </a:r>
            <a:r>
              <a:rPr lang="en-ID" dirty="0" err="1"/>
              <a:t>MediaPipe</a:t>
            </a:r>
            <a:r>
              <a:rPr lang="en-ID" dirty="0"/>
              <a:t>.</a:t>
            </a:r>
          </a:p>
          <a:p>
            <a:pPr marL="0" indent="0">
              <a:buNone/>
            </a:pPr>
            <a:endParaRPr lang="en-ID" dirty="0"/>
          </a:p>
          <a:p>
            <a:r>
              <a:rPr lang="en-ID" b="1" dirty="0"/>
              <a:t>DOF Degree Of Freedom</a:t>
            </a:r>
          </a:p>
          <a:p>
            <a:pPr marL="0" indent="0">
              <a:buNone/>
            </a:pPr>
            <a:r>
              <a:rPr lang="en-ID" dirty="0" err="1"/>
              <a:t>analisis</a:t>
            </a:r>
            <a:r>
              <a:rPr lang="en-ID" dirty="0"/>
              <a:t> </a:t>
            </a:r>
            <a:r>
              <a:rPr lang="en-ID" dirty="0" err="1"/>
              <a:t>gerak</a:t>
            </a:r>
            <a:r>
              <a:rPr lang="en-ID" dirty="0"/>
              <a:t> yang </a:t>
            </a:r>
            <a:r>
              <a:rPr lang="en-ID" dirty="0" err="1"/>
              <a:t>menyediakan</a:t>
            </a:r>
            <a:r>
              <a:rPr lang="en-ID" dirty="0"/>
              <a:t> data </a:t>
            </a:r>
            <a:r>
              <a:rPr lang="en-ID" dirty="0" err="1"/>
              <a:t>posisi</a:t>
            </a:r>
            <a:r>
              <a:rPr lang="en-ID" dirty="0"/>
              <a:t>, </a:t>
            </a:r>
            <a:r>
              <a:rPr lang="en-ID" dirty="0" err="1"/>
              <a:t>rotasi</a:t>
            </a:r>
            <a:r>
              <a:rPr lang="en-ID" dirty="0"/>
              <a:t>, dan </a:t>
            </a:r>
            <a:r>
              <a:rPr lang="en-ID" dirty="0" err="1"/>
              <a:t>skala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pemrosesan</a:t>
            </a:r>
            <a:r>
              <a:rPr lang="en-ID" dirty="0"/>
              <a:t> </a:t>
            </a:r>
            <a:r>
              <a:rPr lang="en-ID" dirty="0" err="1"/>
              <a:t>gerak</a:t>
            </a:r>
            <a:r>
              <a:rPr lang="en-ID" dirty="0"/>
              <a:t> dan </a:t>
            </a:r>
            <a:r>
              <a:rPr lang="en-ID" dirty="0" err="1"/>
              <a:t>citra</a:t>
            </a:r>
            <a:r>
              <a:rPr lang="en-ID" dirty="0"/>
              <a:t>.</a:t>
            </a:r>
          </a:p>
          <a:p>
            <a:pPr marL="0" indent="0">
              <a:buNone/>
            </a:pP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0625008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7F319-0998-A94A-90FE-BEC49A097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Pada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CBB90-B2D6-1F40-A7D4-0EF4AC58B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Pendeteksian</a:t>
            </a:r>
            <a:r>
              <a:rPr lang="en-US" dirty="0"/>
              <a:t> </a:t>
            </a:r>
            <a:r>
              <a:rPr lang="en-US" dirty="0" err="1"/>
              <a:t>Wajah</a:t>
            </a:r>
            <a:endParaRPr lang="en-US" dirty="0"/>
          </a:p>
          <a:p>
            <a:r>
              <a:rPr lang="en-US" dirty="0" err="1"/>
              <a:t>Pengukuran</a:t>
            </a:r>
            <a:r>
              <a:rPr lang="en-US" dirty="0"/>
              <a:t> </a:t>
            </a:r>
            <a:r>
              <a:rPr lang="en-US" dirty="0" err="1"/>
              <a:t>Dimensi</a:t>
            </a:r>
            <a:r>
              <a:rPr lang="en-US" dirty="0"/>
              <a:t> Object</a:t>
            </a:r>
          </a:p>
          <a:p>
            <a:r>
              <a:rPr lang="en-US" dirty="0" err="1"/>
              <a:t>Deteksi</a:t>
            </a:r>
            <a:r>
              <a:rPr lang="en-US" dirty="0"/>
              <a:t> Obj</a:t>
            </a:r>
          </a:p>
          <a:p>
            <a:r>
              <a:rPr lang="en-US" dirty="0" err="1"/>
              <a:t>Pengenalan</a:t>
            </a:r>
            <a:r>
              <a:rPr lang="en-US" dirty="0"/>
              <a:t> </a:t>
            </a:r>
            <a:r>
              <a:rPr lang="en-US" dirty="0" err="1"/>
              <a:t>Gerakan</a:t>
            </a:r>
            <a:endParaRPr lang="en-US" dirty="0"/>
          </a:p>
          <a:p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Absensi</a:t>
            </a:r>
            <a:r>
              <a:rPr lang="en-US" dirty="0"/>
              <a:t> biometric</a:t>
            </a:r>
          </a:p>
          <a:p>
            <a:r>
              <a:rPr lang="en-US" dirty="0"/>
              <a:t>CCTV </a:t>
            </a:r>
          </a:p>
        </p:txBody>
      </p:sp>
    </p:spTree>
    <p:extLst>
      <p:ext uri="{BB962C8B-B14F-4D97-AF65-F5344CB8AC3E}">
        <p14:creationId xmlns:p14="http://schemas.microsoft.com/office/powerpoint/2010/main" val="2366381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BE3FD-5652-5843-89B3-94DE73C08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Digabungkan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Platform Lain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35E0B-B496-5141-B187-813EC6C97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err="1"/>
              <a:t>Bisa</a:t>
            </a:r>
            <a:r>
              <a:rPr lang="en-US" b="1" dirty="0"/>
              <a:t> </a:t>
            </a:r>
          </a:p>
          <a:p>
            <a:r>
              <a:rPr lang="en-US" b="1" dirty="0" err="1"/>
              <a:t>Contoh</a:t>
            </a:r>
            <a:r>
              <a:rPr lang="en-US" b="1" dirty="0"/>
              <a:t> : </a:t>
            </a:r>
          </a:p>
          <a:p>
            <a:r>
              <a:rPr lang="en-US" b="1" dirty="0" err="1"/>
              <a:t>Pengembangan</a:t>
            </a:r>
            <a:r>
              <a:rPr lang="en-US" b="1" dirty="0"/>
              <a:t> Pada Android Studio</a:t>
            </a:r>
          </a:p>
          <a:p>
            <a:r>
              <a:rPr lang="en-US" b="1" dirty="0" err="1"/>
              <a:t>Pengembangan</a:t>
            </a:r>
            <a:r>
              <a:rPr lang="en-US" b="1" dirty="0"/>
              <a:t> </a:t>
            </a:r>
            <a:r>
              <a:rPr lang="en-US" b="1" dirty="0" err="1"/>
              <a:t>Dengan</a:t>
            </a:r>
            <a:r>
              <a:rPr lang="en-US" b="1" dirty="0"/>
              <a:t> </a:t>
            </a:r>
            <a:r>
              <a:rPr lang="en-US" b="1" dirty="0" err="1"/>
              <a:t>Tensorflow</a:t>
            </a:r>
            <a:r>
              <a:rPr lang="en-US" b="1" dirty="0"/>
              <a:t> Lite</a:t>
            </a:r>
          </a:p>
          <a:p>
            <a:r>
              <a:rPr lang="en-US" b="1" dirty="0" err="1"/>
              <a:t>Pengembangan</a:t>
            </a:r>
            <a:r>
              <a:rPr lang="en-US" b="1" dirty="0"/>
              <a:t> Pada Open CV</a:t>
            </a:r>
          </a:p>
        </p:txBody>
      </p:sp>
    </p:spTree>
    <p:extLst>
      <p:ext uri="{BB962C8B-B14F-4D97-AF65-F5344CB8AC3E}">
        <p14:creationId xmlns:p14="http://schemas.microsoft.com/office/powerpoint/2010/main" val="42012802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88304-4FBB-7846-8606-6D382416C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D" b="1" dirty="0" err="1"/>
              <a:t>Tantangan</a:t>
            </a:r>
            <a:r>
              <a:rPr lang="en-ID" b="1" dirty="0"/>
              <a:t> </a:t>
            </a:r>
            <a:r>
              <a:rPr lang="en-ID" b="1" dirty="0" err="1"/>
              <a:t>dalam</a:t>
            </a:r>
            <a:r>
              <a:rPr lang="en-ID" b="1" dirty="0"/>
              <a:t> </a:t>
            </a:r>
            <a:r>
              <a:rPr lang="en-ID" b="1" dirty="0" err="1"/>
              <a:t>Pengembangan</a:t>
            </a:r>
            <a:r>
              <a:rPr lang="en-ID" b="1" dirty="0"/>
              <a:t> </a:t>
            </a:r>
            <a:r>
              <a:rPr lang="en-ID" b="1" dirty="0" err="1"/>
              <a:t>Pengolahan</a:t>
            </a:r>
            <a:r>
              <a:rPr lang="en-ID" b="1" dirty="0"/>
              <a:t> Citra Digital </a:t>
            </a:r>
            <a:r>
              <a:rPr lang="en-ID" b="1" dirty="0" err="1"/>
              <a:t>dengan</a:t>
            </a:r>
            <a:r>
              <a:rPr lang="en-ID" b="1" dirty="0"/>
              <a:t> </a:t>
            </a:r>
            <a:r>
              <a:rPr lang="en-ID" b="1" dirty="0" err="1"/>
              <a:t>Mediapipe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F8F3E-5D60-D54C-8578-30ADA8AB6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dirty="0" err="1"/>
              <a:t>Kompleksitas</a:t>
            </a:r>
            <a:r>
              <a:rPr lang="en-ID" b="1" dirty="0"/>
              <a:t> </a:t>
            </a:r>
            <a:r>
              <a:rPr lang="en-ID" b="1" dirty="0" err="1"/>
              <a:t>Algoritma</a:t>
            </a:r>
            <a:endParaRPr lang="en-ID" b="1" dirty="0"/>
          </a:p>
          <a:p>
            <a:pPr marL="0" indent="0">
              <a:buNone/>
            </a:pPr>
            <a:r>
              <a:rPr lang="en-ID" dirty="0" err="1"/>
              <a:t>Pengembangan</a:t>
            </a:r>
            <a:r>
              <a:rPr lang="en-ID" dirty="0"/>
              <a:t> </a:t>
            </a:r>
            <a:r>
              <a:rPr lang="en-ID" dirty="0" err="1"/>
              <a:t>algoritma</a:t>
            </a:r>
            <a:r>
              <a:rPr lang="en-ID" dirty="0"/>
              <a:t> </a:t>
            </a:r>
            <a:r>
              <a:rPr lang="en-ID" dirty="0" err="1"/>
              <a:t>pemrosesan</a:t>
            </a:r>
            <a:r>
              <a:rPr lang="en-ID" dirty="0"/>
              <a:t> </a:t>
            </a:r>
            <a:r>
              <a:rPr lang="en-ID" dirty="0" err="1"/>
              <a:t>citra</a:t>
            </a:r>
            <a:r>
              <a:rPr lang="en-ID" dirty="0"/>
              <a:t> yang </a:t>
            </a:r>
            <a:r>
              <a:rPr lang="en-ID" dirty="0" err="1"/>
              <a:t>efisien</a:t>
            </a:r>
            <a:r>
              <a:rPr lang="en-ID" dirty="0"/>
              <a:t> dan </a:t>
            </a:r>
            <a:r>
              <a:rPr lang="en-ID" dirty="0" err="1"/>
              <a:t>akurat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menjadi</a:t>
            </a:r>
            <a:r>
              <a:rPr lang="en-ID" dirty="0"/>
              <a:t> </a:t>
            </a:r>
            <a:r>
              <a:rPr lang="en-ID" dirty="0" err="1"/>
              <a:t>tantangan</a:t>
            </a:r>
            <a:r>
              <a:rPr lang="en-ID" dirty="0"/>
              <a:t>, </a:t>
            </a:r>
            <a:r>
              <a:rPr lang="en-ID" dirty="0" err="1"/>
              <a:t>terutama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real-time.</a:t>
            </a:r>
          </a:p>
        </p:txBody>
      </p:sp>
    </p:spTree>
    <p:extLst>
      <p:ext uri="{BB962C8B-B14F-4D97-AF65-F5344CB8AC3E}">
        <p14:creationId xmlns:p14="http://schemas.microsoft.com/office/powerpoint/2010/main" val="1877402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9A4EC-D199-5146-A578-BFC6159E4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 err="1"/>
              <a:t>Tantangan</a:t>
            </a:r>
            <a:r>
              <a:rPr lang="en-ID" b="1" dirty="0"/>
              <a:t> </a:t>
            </a:r>
            <a:r>
              <a:rPr lang="en-ID" b="1" dirty="0" err="1"/>
              <a:t>dalam</a:t>
            </a:r>
            <a:r>
              <a:rPr lang="en-ID" b="1" dirty="0"/>
              <a:t> </a:t>
            </a:r>
            <a:r>
              <a:rPr lang="en-ID" b="1" dirty="0" err="1"/>
              <a:t>Pengembangan</a:t>
            </a:r>
            <a:r>
              <a:rPr lang="en-ID" b="1" dirty="0"/>
              <a:t> </a:t>
            </a:r>
            <a:r>
              <a:rPr lang="en-ID" b="1" dirty="0" err="1"/>
              <a:t>Pengolahan</a:t>
            </a:r>
            <a:r>
              <a:rPr lang="en-ID" b="1" dirty="0"/>
              <a:t> Citra Digital </a:t>
            </a:r>
            <a:r>
              <a:rPr lang="en-ID" b="1" dirty="0" err="1"/>
              <a:t>dengan</a:t>
            </a:r>
            <a:r>
              <a:rPr lang="en-ID" b="1" dirty="0"/>
              <a:t> </a:t>
            </a:r>
            <a:r>
              <a:rPr lang="en-ID" b="1" dirty="0" err="1"/>
              <a:t>Mediapipe</a:t>
            </a:r>
            <a:r>
              <a:rPr lang="en-ID" b="1" dirty="0"/>
              <a:t> #2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C3A67-144A-304B-9C5C-2956C0DA5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dirty="0" err="1"/>
              <a:t>Penggunaan</a:t>
            </a:r>
            <a:r>
              <a:rPr lang="en-ID" b="1" dirty="0"/>
              <a:t> </a:t>
            </a:r>
            <a:r>
              <a:rPr lang="en-ID" b="1" dirty="0" err="1"/>
              <a:t>Memori</a:t>
            </a:r>
            <a:r>
              <a:rPr lang="en-ID" b="1" dirty="0"/>
              <a:t> dan </a:t>
            </a:r>
            <a:r>
              <a:rPr lang="en-ID" b="1" dirty="0" err="1"/>
              <a:t>Sumber</a:t>
            </a:r>
            <a:r>
              <a:rPr lang="en-ID" b="1" dirty="0"/>
              <a:t> </a:t>
            </a:r>
            <a:r>
              <a:rPr lang="en-ID" b="1" dirty="0" err="1"/>
              <a:t>Daya</a:t>
            </a:r>
            <a:endParaRPr lang="en-ID" b="1" dirty="0"/>
          </a:p>
          <a:p>
            <a:pPr marL="0" indent="0">
              <a:buNone/>
            </a:pPr>
            <a:r>
              <a:rPr lang="en-ID" dirty="0" err="1"/>
              <a:t>Pastikan</a:t>
            </a:r>
            <a:r>
              <a:rPr lang="en-ID" dirty="0"/>
              <a:t> </a:t>
            </a:r>
            <a:r>
              <a:rPr lang="en-ID" dirty="0" err="1"/>
              <a:t>bahwa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yang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Mediapipe</a:t>
            </a:r>
            <a:r>
              <a:rPr lang="en-ID" dirty="0"/>
              <a:t> </a:t>
            </a:r>
            <a:r>
              <a:rPr lang="en-ID" dirty="0" err="1"/>
              <a:t>memiliki</a:t>
            </a:r>
            <a:r>
              <a:rPr lang="en-ID" dirty="0"/>
              <a:t> </a:t>
            </a:r>
            <a:r>
              <a:rPr lang="en-ID" dirty="0" err="1"/>
              <a:t>efisiensi</a:t>
            </a:r>
            <a:r>
              <a:rPr lang="en-ID" dirty="0"/>
              <a:t> </a:t>
            </a:r>
            <a:r>
              <a:rPr lang="en-ID" dirty="0" err="1"/>
              <a:t>memori</a:t>
            </a:r>
            <a:r>
              <a:rPr lang="en-ID" dirty="0"/>
              <a:t> dan </a:t>
            </a:r>
            <a:r>
              <a:rPr lang="en-ID" dirty="0" err="1"/>
              <a:t>sumber</a:t>
            </a:r>
            <a:r>
              <a:rPr lang="en-ID" dirty="0"/>
              <a:t> </a:t>
            </a:r>
            <a:r>
              <a:rPr lang="en-ID" dirty="0" err="1"/>
              <a:t>daya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kinerja</a:t>
            </a:r>
            <a:r>
              <a:rPr lang="en-ID" dirty="0"/>
              <a:t> yang optimal.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525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F80EE-4D0F-FB48-AD62-1028BD0D9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D" b="1" dirty="0" err="1"/>
              <a:t>Tantangan</a:t>
            </a:r>
            <a:r>
              <a:rPr lang="en-ID" b="1" dirty="0"/>
              <a:t> </a:t>
            </a:r>
            <a:r>
              <a:rPr lang="en-ID" b="1" dirty="0" err="1"/>
              <a:t>dalam</a:t>
            </a:r>
            <a:r>
              <a:rPr lang="en-ID" b="1" dirty="0"/>
              <a:t> </a:t>
            </a:r>
            <a:r>
              <a:rPr lang="en-ID" b="1" dirty="0" err="1"/>
              <a:t>Pengembangan</a:t>
            </a:r>
            <a:r>
              <a:rPr lang="en-ID" b="1" dirty="0"/>
              <a:t> </a:t>
            </a:r>
            <a:r>
              <a:rPr lang="en-ID" b="1" dirty="0" err="1"/>
              <a:t>Pengolahan</a:t>
            </a:r>
            <a:r>
              <a:rPr lang="en-ID" b="1" dirty="0"/>
              <a:t> Citra Digital </a:t>
            </a:r>
            <a:r>
              <a:rPr lang="en-ID" b="1" dirty="0" err="1"/>
              <a:t>dengan</a:t>
            </a:r>
            <a:r>
              <a:rPr lang="en-ID" b="1" dirty="0"/>
              <a:t> </a:t>
            </a:r>
            <a:r>
              <a:rPr lang="en-ID" b="1" dirty="0" err="1"/>
              <a:t>Mediapipe</a:t>
            </a:r>
            <a:r>
              <a:rPr lang="en-ID" b="1" dirty="0"/>
              <a:t> #3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A1EAC-A3B3-784A-BD1B-2945F8813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b="1" dirty="0" err="1"/>
              <a:t>Integrasi</a:t>
            </a:r>
            <a:r>
              <a:rPr lang="en-ID" b="1" dirty="0"/>
              <a:t> </a:t>
            </a:r>
            <a:r>
              <a:rPr lang="en-ID" b="1" dirty="0" err="1"/>
              <a:t>dengan</a:t>
            </a:r>
            <a:r>
              <a:rPr lang="en-ID" b="1"/>
              <a:t> Hardware</a:t>
            </a:r>
            <a:endParaRPr lang="en-ID" b="1" dirty="0"/>
          </a:p>
          <a:p>
            <a:pPr marL="0" indent="0">
              <a:buNone/>
            </a:pP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menyesuaikan</a:t>
            </a:r>
            <a:r>
              <a:rPr lang="en-US" dirty="0"/>
              <a:t> Hardware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persyaratan</a:t>
            </a:r>
            <a:r>
              <a:rPr lang="en-US" dirty="0"/>
              <a:t> minimum </a:t>
            </a:r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Mediapipe</a:t>
            </a:r>
            <a:r>
              <a:rPr lang="en-US" dirty="0"/>
              <a:t>,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memaksimalkan</a:t>
            </a:r>
            <a:r>
              <a:rPr lang="en-US" dirty="0"/>
              <a:t> </a:t>
            </a:r>
            <a:r>
              <a:rPr lang="en-US" dirty="0" err="1"/>
              <a:t>fitur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 project</a:t>
            </a:r>
          </a:p>
        </p:txBody>
      </p:sp>
    </p:spTree>
    <p:extLst>
      <p:ext uri="{BB962C8B-B14F-4D97-AF65-F5344CB8AC3E}">
        <p14:creationId xmlns:p14="http://schemas.microsoft.com/office/powerpoint/2010/main" val="26667298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2FEFB-894F-F048-9DAE-FA749EC67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D" b="1" dirty="0" err="1"/>
              <a:t>Kasus</a:t>
            </a:r>
            <a:r>
              <a:rPr lang="en-ID" b="1" dirty="0"/>
              <a:t> </a:t>
            </a:r>
            <a:r>
              <a:rPr lang="en-ID" b="1" dirty="0" err="1"/>
              <a:t>Penggunaan</a:t>
            </a:r>
            <a:r>
              <a:rPr lang="en-ID" b="1" dirty="0"/>
              <a:t> </a:t>
            </a:r>
            <a:r>
              <a:rPr lang="en-ID" b="1" dirty="0" err="1"/>
              <a:t>Nyata</a:t>
            </a:r>
            <a:r>
              <a:rPr lang="en-ID" b="1" dirty="0"/>
              <a:t> </a:t>
            </a:r>
            <a:r>
              <a:rPr lang="en-ID" b="1" dirty="0" err="1"/>
              <a:t>Mediapipe</a:t>
            </a:r>
            <a:r>
              <a:rPr lang="en-ID" b="1" dirty="0"/>
              <a:t> </a:t>
            </a:r>
            <a:r>
              <a:rPr lang="en-ID" b="1" dirty="0" err="1"/>
              <a:t>dalam</a:t>
            </a:r>
            <a:r>
              <a:rPr lang="en-ID" b="1" dirty="0"/>
              <a:t> </a:t>
            </a:r>
            <a:r>
              <a:rPr lang="en-ID" b="1" dirty="0" err="1"/>
              <a:t>Industri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AF708-C04C-6847-B92A-1211536BF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Mediapipe</a:t>
            </a:r>
            <a:r>
              <a:rPr lang="en-US" dirty="0"/>
              <a:t> Pada </a:t>
            </a:r>
            <a:r>
              <a:rPr lang="en-US" dirty="0" err="1"/>
              <a:t>Bisnis</a:t>
            </a:r>
            <a:r>
              <a:rPr lang="en-US" dirty="0"/>
              <a:t> </a:t>
            </a:r>
            <a:r>
              <a:rPr lang="en-US" dirty="0" err="1"/>
              <a:t>Ritel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Menggabungkan</a:t>
            </a:r>
            <a:r>
              <a:rPr lang="en-US" dirty="0"/>
              <a:t> Augmented Reality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pemrosesan</a:t>
            </a:r>
            <a:r>
              <a:rPr lang="en-US" dirty="0"/>
              <a:t> digital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pengalaman</a:t>
            </a:r>
            <a:r>
              <a:rPr lang="en-US" dirty="0"/>
              <a:t> yang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menarik</a:t>
            </a:r>
            <a:endParaRPr lang="en-US" dirty="0"/>
          </a:p>
          <a:p>
            <a:r>
              <a:rPr lang="en-ID" dirty="0" err="1"/>
              <a:t>Pengembangan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biometrik</a:t>
            </a:r>
            <a:r>
              <a:rPr lang="en-ID" dirty="0"/>
              <a:t>: </a:t>
            </a:r>
            <a:r>
              <a:rPr lang="en-ID" dirty="0" err="1"/>
              <a:t>MediaPipe</a:t>
            </a:r>
            <a:r>
              <a:rPr lang="en-ID" dirty="0"/>
              <a:t>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membangun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biometrik</a:t>
            </a:r>
            <a:r>
              <a:rPr lang="en-ID" dirty="0"/>
              <a:t>,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pengenalan</a:t>
            </a:r>
            <a:r>
              <a:rPr lang="en-ID" dirty="0"/>
              <a:t> </a:t>
            </a:r>
            <a:r>
              <a:rPr lang="en-ID" dirty="0" err="1"/>
              <a:t>wajah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</a:t>
            </a:r>
            <a:r>
              <a:rPr lang="en-ID" dirty="0" err="1"/>
              <a:t>pengenalan</a:t>
            </a:r>
            <a:r>
              <a:rPr lang="en-ID" dirty="0"/>
              <a:t> iris,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</a:t>
            </a:r>
            <a:r>
              <a:rPr lang="en-ID" dirty="0" err="1"/>
              <a:t>keamanan</a:t>
            </a:r>
            <a:r>
              <a:rPr lang="en-ID" dirty="0"/>
              <a:t> dan </a:t>
            </a:r>
            <a:r>
              <a:rPr lang="en-ID" dirty="0" err="1"/>
              <a:t>akses</a:t>
            </a:r>
            <a:r>
              <a:rPr lang="en-ID" dirty="0"/>
              <a:t> </a:t>
            </a:r>
            <a:r>
              <a:rPr lang="en-ID" dirty="0">
                <a:hlinkClick r:id="rId2"/>
              </a:rPr>
              <a:t>c</a:t>
            </a:r>
            <a:r>
              <a:rPr lang="en-ID" dirty="0"/>
              <a:t>ontrol</a:t>
            </a:r>
          </a:p>
          <a:p>
            <a:endParaRPr lang="en-ID" dirty="0"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1497584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9F712-0A7C-0E49-8188-BA89CD078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93EA-9E06-124B-8A00-A0C670869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Project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Wajah</a:t>
            </a:r>
            <a:r>
              <a:rPr lang="en-US" dirty="0"/>
              <a:t> </a:t>
            </a:r>
            <a:r>
              <a:rPr lang="en-US" dirty="0" err="1"/>
              <a:t>Berbasis</a:t>
            </a:r>
            <a:r>
              <a:rPr lang="en-US" dirty="0"/>
              <a:t> Web</a:t>
            </a:r>
          </a:p>
          <a:p>
            <a:r>
              <a:rPr lang="en-US" dirty="0"/>
              <a:t>Project </a:t>
            </a:r>
            <a:r>
              <a:rPr lang="en-US" dirty="0" err="1"/>
              <a:t>Deteksi</a:t>
            </a:r>
            <a:r>
              <a:rPr lang="en-US" dirty="0"/>
              <a:t> </a:t>
            </a:r>
            <a:r>
              <a:rPr lang="en-US" dirty="0" err="1"/>
              <a:t>Tangan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Python</a:t>
            </a:r>
          </a:p>
          <a:p>
            <a:r>
              <a:rPr lang="en-US" dirty="0"/>
              <a:t>Project Filter </a:t>
            </a:r>
            <a:r>
              <a:rPr lang="en-US" dirty="0" err="1"/>
              <a:t>Wajah</a:t>
            </a:r>
            <a:r>
              <a:rPr lang="en-US" dirty="0"/>
              <a:t> Iron Man </a:t>
            </a:r>
            <a:r>
              <a:rPr lang="en-US" dirty="0" err="1"/>
              <a:t>Menggunakan</a:t>
            </a:r>
            <a:r>
              <a:rPr lang="en-US" dirty="0"/>
              <a:t> Python </a:t>
            </a:r>
          </a:p>
        </p:txBody>
      </p:sp>
    </p:spTree>
    <p:extLst>
      <p:ext uri="{BB962C8B-B14F-4D97-AF65-F5344CB8AC3E}">
        <p14:creationId xmlns:p14="http://schemas.microsoft.com/office/powerpoint/2010/main" val="1886717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97EDD-B399-6D48-8039-2C81548E5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Kesimpulan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5DABE-06E2-284F-B069-96BB2B0DB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Penggunaan</a:t>
            </a:r>
            <a:r>
              <a:rPr lang="en-US" dirty="0"/>
              <a:t>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Alternatif</a:t>
            </a:r>
            <a:r>
              <a:rPr lang="en-US" dirty="0"/>
              <a:t> </a:t>
            </a:r>
            <a:r>
              <a:rPr lang="en-US" dirty="0" err="1"/>
              <a:t>Solusi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memecahkan</a:t>
            </a:r>
            <a:r>
              <a:rPr lang="en-US" dirty="0"/>
              <a:t> </a:t>
            </a:r>
            <a:r>
              <a:rPr lang="en-US" dirty="0" err="1"/>
              <a:t>tantangan</a:t>
            </a:r>
            <a:r>
              <a:rPr lang="en-US" dirty="0"/>
              <a:t> </a:t>
            </a:r>
            <a:r>
              <a:rPr lang="en-US" dirty="0" err="1"/>
              <a:t>pengolahan</a:t>
            </a:r>
            <a:r>
              <a:rPr lang="en-US" dirty="0"/>
              <a:t> </a:t>
            </a:r>
            <a:r>
              <a:rPr lang="en-US" dirty="0" err="1"/>
              <a:t>citra</a:t>
            </a:r>
            <a:r>
              <a:rPr lang="en-US" dirty="0"/>
              <a:t> digital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perkembangan</a:t>
            </a:r>
            <a:r>
              <a:rPr lang="en-US" dirty="0"/>
              <a:t> AI yang </a:t>
            </a:r>
            <a:r>
              <a:rPr lang="en-US" dirty="0" err="1"/>
              <a:t>semakin</a:t>
            </a:r>
            <a:r>
              <a:rPr lang="en-US" dirty="0"/>
              <a:t> </a:t>
            </a:r>
            <a:r>
              <a:rPr lang="en-US" dirty="0" err="1"/>
              <a:t>Berkembang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.</a:t>
            </a:r>
          </a:p>
          <a:p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Fitur-fitur</a:t>
            </a:r>
            <a:r>
              <a:rPr lang="en-US" dirty="0"/>
              <a:t> </a:t>
            </a:r>
            <a:r>
              <a:rPr lang="en-US" dirty="0" err="1"/>
              <a:t>unggulan</a:t>
            </a:r>
            <a:r>
              <a:rPr lang="en-US" dirty="0"/>
              <a:t>,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memberikan</a:t>
            </a:r>
            <a:r>
              <a:rPr lang="en-US" dirty="0"/>
              <a:t> </a:t>
            </a:r>
            <a:r>
              <a:rPr lang="en-US" dirty="0" err="1"/>
              <a:t>pengalaman</a:t>
            </a:r>
            <a:r>
              <a:rPr lang="en-US" dirty="0"/>
              <a:t> yang </a:t>
            </a:r>
            <a:r>
              <a:rPr lang="en-US" dirty="0" err="1"/>
              <a:t>seru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pembelajaran</a:t>
            </a:r>
            <a:r>
              <a:rPr lang="en-US" dirty="0"/>
              <a:t> Citra Digital yang </a:t>
            </a:r>
            <a:r>
              <a:rPr lang="en-US" dirty="0" err="1"/>
              <a:t>kekinian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93667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17091-0377-FF4C-886C-D7C8D37DF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1BBCF-B6E5-5D44-951A-F1AE2334F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Kontak</a:t>
            </a:r>
            <a:r>
              <a:rPr lang="en-US" dirty="0"/>
              <a:t> : </a:t>
            </a:r>
            <a:r>
              <a:rPr lang="en-US" dirty="0">
                <a:hlinkClick r:id="rId2"/>
              </a:rPr>
              <a:t>mrhmt81@gmail.com</a:t>
            </a:r>
            <a:r>
              <a:rPr lang="en-US" dirty="0"/>
              <a:t> / 089522541820</a:t>
            </a:r>
          </a:p>
          <a:p>
            <a:r>
              <a:rPr lang="en-US" dirty="0" err="1"/>
              <a:t>Github</a:t>
            </a:r>
            <a:r>
              <a:rPr lang="en-US" dirty="0"/>
              <a:t> : https://</a:t>
            </a:r>
            <a:r>
              <a:rPr lang="en-US" dirty="0" err="1"/>
              <a:t>github.com</a:t>
            </a:r>
            <a:r>
              <a:rPr lang="en-US" dirty="0"/>
              <a:t>/mrhmt80</a:t>
            </a:r>
          </a:p>
        </p:txBody>
      </p:sp>
    </p:spTree>
    <p:extLst>
      <p:ext uri="{BB962C8B-B14F-4D97-AF65-F5344CB8AC3E}">
        <p14:creationId xmlns:p14="http://schemas.microsoft.com/office/powerpoint/2010/main" val="1869573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13D17-B0B2-BA4E-AD37-91E5040E6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99AA9-FA66-FA41-9154-78FF7C3C7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ID" dirty="0"/>
          </a:p>
          <a:p>
            <a:pPr marL="0" indent="0" algn="ctr">
              <a:buNone/>
            </a:pPr>
            <a:r>
              <a:rPr lang="en-ID" dirty="0" err="1"/>
              <a:t>Menurut</a:t>
            </a:r>
            <a:r>
              <a:rPr lang="en-ID" dirty="0"/>
              <a:t> Forbes Advisor, 65% </a:t>
            </a:r>
            <a:r>
              <a:rPr lang="en-ID" dirty="0" err="1"/>
              <a:t>konsumen</a:t>
            </a:r>
            <a:r>
              <a:rPr lang="en-ID" dirty="0"/>
              <a:t> </a:t>
            </a:r>
            <a:r>
              <a:rPr lang="en-ID" dirty="0" err="1"/>
              <a:t>percaya</a:t>
            </a:r>
            <a:r>
              <a:rPr lang="en-ID" dirty="0"/>
              <a:t> pada </a:t>
            </a:r>
            <a:r>
              <a:rPr lang="en-ID" dirty="0" err="1"/>
              <a:t>bisnis</a:t>
            </a:r>
            <a:r>
              <a:rPr lang="en-ID" dirty="0"/>
              <a:t> yang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teknologi</a:t>
            </a:r>
            <a:r>
              <a:rPr lang="en-ID" dirty="0"/>
              <a:t> </a:t>
            </a:r>
            <a:r>
              <a:rPr lang="en-ID" b="1" dirty="0"/>
              <a:t>AI (</a:t>
            </a:r>
            <a:r>
              <a:rPr lang="en-ID" b="1" i="1" dirty="0"/>
              <a:t>Artificial Intelligence</a:t>
            </a:r>
            <a:r>
              <a:rPr lang="en-ID" b="1" dirty="0"/>
              <a:t>)</a:t>
            </a:r>
            <a:r>
              <a:rPr lang="en-ID" dirty="0"/>
              <a:t>. Hal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termasuk</a:t>
            </a:r>
            <a:r>
              <a:rPr lang="en-ID" dirty="0"/>
              <a:t> </a:t>
            </a:r>
            <a:r>
              <a:rPr lang="en-ID" dirty="0" err="1"/>
              <a:t>penggunaan</a:t>
            </a:r>
            <a:r>
              <a:rPr lang="en-ID" dirty="0"/>
              <a:t> AI </a:t>
            </a:r>
            <a:r>
              <a:rPr lang="en-ID" dirty="0" err="1"/>
              <a:t>sebagai</a:t>
            </a:r>
            <a:r>
              <a:rPr lang="en-ID" dirty="0"/>
              <a:t> </a:t>
            </a:r>
            <a:r>
              <a:rPr lang="en-ID" dirty="0" err="1"/>
              <a:t>solusi</a:t>
            </a:r>
            <a:r>
              <a:rPr lang="en-ID" dirty="0"/>
              <a:t> </a:t>
            </a:r>
            <a:r>
              <a:rPr lang="en-ID" dirty="0" err="1"/>
              <a:t>dalam</a:t>
            </a:r>
            <a:r>
              <a:rPr lang="en-ID" dirty="0"/>
              <a:t> </a:t>
            </a:r>
            <a:r>
              <a:rPr lang="en-ID" dirty="0" err="1"/>
              <a:t>Pengolahan</a:t>
            </a:r>
            <a:r>
              <a:rPr lang="en-ID" dirty="0"/>
              <a:t> Citra digital, </a:t>
            </a:r>
            <a:r>
              <a:rPr lang="en-ID" dirty="0" err="1"/>
              <a:t>banyak</a:t>
            </a:r>
            <a:r>
              <a:rPr lang="en-ID" dirty="0"/>
              <a:t> </a:t>
            </a:r>
            <a:r>
              <a:rPr lang="en-ID" dirty="0" err="1"/>
              <a:t>sekali</a:t>
            </a:r>
            <a:r>
              <a:rPr lang="en-ID" dirty="0"/>
              <a:t> </a:t>
            </a:r>
            <a:r>
              <a:rPr lang="en-ID" dirty="0" err="1"/>
              <a:t>perusahaan</a:t>
            </a:r>
            <a:r>
              <a:rPr lang="en-ID" dirty="0"/>
              <a:t> yang </a:t>
            </a:r>
            <a:r>
              <a:rPr lang="en-ID" dirty="0" err="1"/>
              <a:t>mulai</a:t>
            </a:r>
            <a:r>
              <a:rPr lang="en-ID" dirty="0"/>
              <a:t> </a:t>
            </a:r>
            <a:r>
              <a:rPr lang="en-ID" dirty="0" err="1"/>
              <a:t>mengimplementasikan</a:t>
            </a:r>
            <a:r>
              <a:rPr lang="en-ID" dirty="0"/>
              <a:t> AI pada </a:t>
            </a:r>
            <a:r>
              <a:rPr lang="en-ID" dirty="0" err="1"/>
              <a:t>produk</a:t>
            </a:r>
            <a:r>
              <a:rPr lang="en-ID" dirty="0"/>
              <a:t> </a:t>
            </a:r>
            <a:r>
              <a:rPr lang="en-ID" dirty="0" err="1"/>
              <a:t>mereka</a:t>
            </a:r>
            <a:r>
              <a:rPr lang="en-ID" dirty="0"/>
              <a:t>. 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FFFF37-A5DA-8649-8FA9-5ED0FFA5F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4794" y="0"/>
            <a:ext cx="2207205" cy="22072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820D0E2-0561-5D46-8E9F-42755E3435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9399" y="4169093"/>
            <a:ext cx="3022600" cy="200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29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31582-4583-3047-B51B-57335E98F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Mediapipe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18FC38-0D49-0641-80F1-89CC7436AA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merupakan</a:t>
            </a:r>
            <a:r>
              <a:rPr lang="en-US" dirty="0"/>
              <a:t> Framework Opensource yang </a:t>
            </a:r>
            <a:r>
              <a:rPr lang="en-US" dirty="0" err="1"/>
              <a:t>dikembangkan</a:t>
            </a:r>
            <a:r>
              <a:rPr lang="en-US" dirty="0"/>
              <a:t> oleh Google yang </a:t>
            </a:r>
            <a:r>
              <a:rPr lang="en-US" dirty="0" err="1"/>
              <a:t>memungkinkan</a:t>
            </a:r>
            <a:r>
              <a:rPr lang="en-US" dirty="0"/>
              <a:t> developer </a:t>
            </a:r>
            <a:r>
              <a:rPr lang="en-US" dirty="0" err="1"/>
              <a:t>untuk</a:t>
            </a:r>
            <a:r>
              <a:rPr lang="en-US" dirty="0"/>
              <a:t> solve problem </a:t>
            </a:r>
            <a:r>
              <a:rPr lang="en-US" dirty="0" err="1"/>
              <a:t>mengenai</a:t>
            </a:r>
            <a:r>
              <a:rPr lang="en-US" dirty="0"/>
              <a:t> </a:t>
            </a:r>
            <a:r>
              <a:rPr lang="en-US" dirty="0" err="1"/>
              <a:t>Pengolahan</a:t>
            </a:r>
            <a:r>
              <a:rPr lang="en-US" dirty="0"/>
              <a:t> Citra Digital.</a:t>
            </a:r>
          </a:p>
          <a:p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dukungan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Google, </a:t>
            </a:r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menawarkan</a:t>
            </a:r>
            <a:r>
              <a:rPr lang="en-US" dirty="0"/>
              <a:t> </a:t>
            </a:r>
            <a:r>
              <a:rPr lang="en-US" dirty="0" err="1"/>
              <a:t>pembelajaran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</a:t>
            </a:r>
            <a:r>
              <a:rPr lang="en-US" dirty="0" err="1"/>
              <a:t>pengolahan</a:t>
            </a:r>
            <a:r>
              <a:rPr lang="en-US" dirty="0"/>
              <a:t> </a:t>
            </a:r>
            <a:r>
              <a:rPr lang="en-US" dirty="0" err="1"/>
              <a:t>citra</a:t>
            </a:r>
            <a:r>
              <a:rPr lang="en-US" dirty="0"/>
              <a:t> digital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menarik</a:t>
            </a:r>
            <a:r>
              <a:rPr lang="en-US" dirty="0"/>
              <a:t> </a:t>
            </a:r>
            <a:r>
              <a:rPr lang="en-US" dirty="0" err="1"/>
              <a:t>sesuai</a:t>
            </a:r>
            <a:r>
              <a:rPr lang="en-US" dirty="0"/>
              <a:t> </a:t>
            </a:r>
            <a:r>
              <a:rPr lang="en-US" dirty="0" err="1"/>
              <a:t>perkembangan</a:t>
            </a:r>
            <a:r>
              <a:rPr lang="en-US" dirty="0"/>
              <a:t> </a:t>
            </a:r>
            <a:r>
              <a:rPr lang="en-US" dirty="0" err="1"/>
              <a:t>teknologi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ini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1A9068-6568-B04A-A60A-61AB6C2EFA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9892" y="3931673"/>
            <a:ext cx="4276743" cy="22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909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C1F1D-67F9-BF48-A580-506940B81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Keunggulan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F6F9D-3EFA-BD42-9613-0F8C84D2D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466" y="1690688"/>
            <a:ext cx="5875750" cy="4351338"/>
          </a:xfrm>
        </p:spPr>
        <p:txBody>
          <a:bodyPr/>
          <a:lstStyle/>
          <a:p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Lunak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Cross Platform </a:t>
            </a:r>
          </a:p>
          <a:p>
            <a:r>
              <a:rPr lang="en-US" dirty="0" err="1"/>
              <a:t>Pemprosesan</a:t>
            </a:r>
            <a:r>
              <a:rPr lang="en-US" dirty="0"/>
              <a:t> Citra </a:t>
            </a:r>
            <a:r>
              <a:rPr lang="en-US" dirty="0" err="1"/>
              <a:t>Secara</a:t>
            </a:r>
            <a:r>
              <a:rPr lang="en-US" dirty="0"/>
              <a:t> Real-time</a:t>
            </a:r>
          </a:p>
          <a:p>
            <a:r>
              <a:rPr lang="en-US" dirty="0" err="1"/>
              <a:t>Integrasi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AI </a:t>
            </a:r>
          </a:p>
          <a:p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Disesuaikan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 </a:t>
            </a:r>
            <a:r>
              <a:rPr lang="en-US" dirty="0" err="1"/>
              <a:t>Proyek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ABE84D-4543-C44F-9390-6E747ABE2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3950" y="1690688"/>
            <a:ext cx="5433511" cy="305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330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45491-5385-AA42-81F2-571D52F6E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Pengembangan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Lunak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Cross Platform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CC8B7-EF05-D345-A362-A1E37EAB0A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MediaPipe</a:t>
            </a:r>
            <a:r>
              <a:rPr lang="en-ID" dirty="0"/>
              <a:t> </a:t>
            </a:r>
            <a:r>
              <a:rPr lang="en-ID" dirty="0" err="1"/>
              <a:t>memungkinkan</a:t>
            </a:r>
            <a:r>
              <a:rPr lang="en-ID" dirty="0"/>
              <a:t> </a:t>
            </a:r>
            <a:r>
              <a:rPr lang="en-ID" dirty="0" err="1"/>
              <a:t>pengembang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membangun</a:t>
            </a:r>
            <a:r>
              <a:rPr lang="en-ID" dirty="0"/>
              <a:t> </a:t>
            </a:r>
            <a:r>
              <a:rPr lang="en-ID" dirty="0" err="1"/>
              <a:t>solusi</a:t>
            </a:r>
            <a:r>
              <a:rPr lang="en-ID" dirty="0"/>
              <a:t> ML yang </a:t>
            </a:r>
            <a:r>
              <a:rPr lang="en-ID" dirty="0" err="1"/>
              <a:t>dapat</a:t>
            </a:r>
            <a:r>
              <a:rPr lang="en-ID" dirty="0"/>
              <a:t> </a:t>
            </a:r>
            <a:r>
              <a:rPr lang="en-ID" dirty="0" err="1"/>
              <a:t>dijalankan</a:t>
            </a:r>
            <a:r>
              <a:rPr lang="en-ID" dirty="0"/>
              <a:t> pada </a:t>
            </a:r>
            <a:r>
              <a:rPr lang="en-ID" dirty="0" err="1"/>
              <a:t>berbagai</a:t>
            </a:r>
            <a:r>
              <a:rPr lang="en-ID" dirty="0"/>
              <a:t> platform, </a:t>
            </a:r>
            <a:r>
              <a:rPr lang="en-ID" dirty="0" err="1"/>
              <a:t>termasuk</a:t>
            </a:r>
            <a:r>
              <a:rPr lang="en-ID" dirty="0"/>
              <a:t> Android, iOS, dan </a:t>
            </a:r>
            <a:r>
              <a:rPr lang="en-ID" dirty="0" err="1"/>
              <a:t>Embeeded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seperti</a:t>
            </a:r>
            <a:r>
              <a:rPr lang="en-ID" dirty="0"/>
              <a:t> Raspberry Pi dan Jetson Nano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0D21C6-07E9-CC4F-A5C5-C0EA33A5C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300304"/>
            <a:ext cx="5675682" cy="319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505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72EA9-93B9-A842-8DC0-D4CD4BF95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Pemprosesan</a:t>
            </a:r>
            <a:r>
              <a:rPr lang="en-US" dirty="0"/>
              <a:t> Citra </a:t>
            </a:r>
            <a:r>
              <a:rPr lang="en-US" dirty="0" err="1"/>
              <a:t>Secara</a:t>
            </a:r>
            <a:r>
              <a:rPr lang="en-US" dirty="0"/>
              <a:t> Real-time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7CAE8-2253-8046-A162-BE144EE3DF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3648"/>
            <a:ext cx="10515600" cy="2132600"/>
          </a:xfrm>
        </p:spPr>
        <p:txBody>
          <a:bodyPr>
            <a:normAutofit lnSpcReduction="10000"/>
          </a:bodyPr>
          <a:lstStyle/>
          <a:p>
            <a:r>
              <a:rPr lang="en-ID" dirty="0" err="1"/>
              <a:t>Mediapipe</a:t>
            </a:r>
            <a:r>
              <a:rPr lang="en-ID" dirty="0"/>
              <a:t> </a:t>
            </a:r>
            <a:r>
              <a:rPr lang="en-ID" dirty="0" err="1"/>
              <a:t>menyediakan</a:t>
            </a:r>
            <a:r>
              <a:rPr lang="en-ID" dirty="0"/>
              <a:t> </a:t>
            </a:r>
            <a:r>
              <a:rPr lang="en-ID" dirty="0" err="1"/>
              <a:t>alat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pemrosesan</a:t>
            </a:r>
            <a:r>
              <a:rPr lang="en-ID" dirty="0"/>
              <a:t> </a:t>
            </a:r>
            <a:r>
              <a:rPr lang="en-ID" dirty="0" err="1"/>
              <a:t>citra</a:t>
            </a:r>
            <a:r>
              <a:rPr lang="en-ID" dirty="0"/>
              <a:t> </a:t>
            </a:r>
            <a:r>
              <a:rPr lang="en-ID" dirty="0" err="1"/>
              <a:t>secara</a:t>
            </a:r>
            <a:r>
              <a:rPr lang="en-ID" dirty="0"/>
              <a:t> real-time, </a:t>
            </a:r>
            <a:r>
              <a:rPr lang="en-ID" dirty="0" err="1"/>
              <a:t>sehingga</a:t>
            </a:r>
            <a:r>
              <a:rPr lang="en-ID" dirty="0"/>
              <a:t> </a:t>
            </a:r>
            <a:r>
              <a:rPr lang="en-ID" dirty="0" err="1"/>
              <a:t>cocok</a:t>
            </a:r>
            <a:r>
              <a:rPr lang="en-ID" dirty="0"/>
              <a:t> </a:t>
            </a:r>
            <a:r>
              <a:rPr lang="en-ID" dirty="0" err="1"/>
              <a:t>digunakan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yang </a:t>
            </a:r>
            <a:r>
              <a:rPr lang="en-ID" dirty="0" err="1"/>
              <a:t>memerlukan</a:t>
            </a:r>
            <a:r>
              <a:rPr lang="en-ID" dirty="0"/>
              <a:t> </a:t>
            </a:r>
            <a:r>
              <a:rPr lang="en-ID" dirty="0" err="1"/>
              <a:t>respons</a:t>
            </a:r>
            <a:r>
              <a:rPr lang="en-ID" dirty="0"/>
              <a:t> </a:t>
            </a:r>
            <a:r>
              <a:rPr lang="en-ID" dirty="0" err="1"/>
              <a:t>cepat</a:t>
            </a:r>
            <a:r>
              <a:rPr lang="en-ID" dirty="0"/>
              <a:t> </a:t>
            </a:r>
            <a:r>
              <a:rPr lang="en-ID" dirty="0" err="1"/>
              <a:t>terhadap</a:t>
            </a:r>
            <a:r>
              <a:rPr lang="en-ID" dirty="0"/>
              <a:t> </a:t>
            </a:r>
            <a:r>
              <a:rPr lang="en-ID" dirty="0" err="1"/>
              <a:t>perubahan</a:t>
            </a:r>
            <a:r>
              <a:rPr lang="en-ID" dirty="0"/>
              <a:t> </a:t>
            </a:r>
            <a:r>
              <a:rPr lang="en-ID" dirty="0" err="1"/>
              <a:t>citra</a:t>
            </a:r>
            <a:r>
              <a:rPr lang="en-ID" dirty="0"/>
              <a:t>.</a:t>
            </a:r>
          </a:p>
          <a:p>
            <a:r>
              <a:rPr lang="en-ID" dirty="0"/>
              <a:t>Ex : </a:t>
            </a:r>
            <a:r>
              <a:rPr lang="en-ID" dirty="0" err="1"/>
              <a:t>deteksi</a:t>
            </a:r>
            <a:r>
              <a:rPr lang="en-ID" dirty="0"/>
              <a:t> </a:t>
            </a:r>
            <a:r>
              <a:rPr lang="en-ID" dirty="0" err="1"/>
              <a:t>objek</a:t>
            </a:r>
            <a:r>
              <a:rPr lang="en-ID" dirty="0"/>
              <a:t>, </a:t>
            </a:r>
            <a:r>
              <a:rPr lang="en-ID" dirty="0" err="1"/>
              <a:t>pemrosesan</a:t>
            </a:r>
            <a:r>
              <a:rPr lang="en-ID" dirty="0"/>
              <a:t> </a:t>
            </a:r>
            <a:r>
              <a:rPr lang="en-ID" dirty="0" err="1"/>
              <a:t>citra</a:t>
            </a:r>
            <a:r>
              <a:rPr lang="en-ID" dirty="0"/>
              <a:t> real-time, </a:t>
            </a:r>
            <a:r>
              <a:rPr lang="en-ID" dirty="0" err="1"/>
              <a:t>klasifikasi</a:t>
            </a:r>
            <a:r>
              <a:rPr lang="en-ID" dirty="0"/>
              <a:t> </a:t>
            </a:r>
            <a:r>
              <a:rPr lang="en-ID" dirty="0" err="1"/>
              <a:t>objek</a:t>
            </a:r>
            <a:r>
              <a:rPr lang="en-ID" dirty="0"/>
              <a:t>, dan </a:t>
            </a:r>
            <a:r>
              <a:rPr lang="en-ID" dirty="0" err="1"/>
              <a:t>pengenalan</a:t>
            </a:r>
            <a:r>
              <a:rPr lang="en-ID" dirty="0"/>
              <a:t> </a:t>
            </a:r>
            <a:r>
              <a:rPr lang="en-ID" dirty="0" err="1"/>
              <a:t>gerakan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cepat</a:t>
            </a:r>
            <a:r>
              <a:rPr lang="en-ID" dirty="0"/>
              <a:t> dan </a:t>
            </a:r>
            <a:r>
              <a:rPr lang="en-ID" dirty="0" err="1"/>
              <a:t>efisien</a:t>
            </a:r>
            <a:endParaRPr lang="en-ID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93CE24-78BE-D540-8D26-11BACB752B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979" y="3429000"/>
            <a:ext cx="5700021" cy="321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200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088B0-033F-854D-ADD5-F6046CCCC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Integrasi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AI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2E288-29F9-B948-B410-5FAB1A78B5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kemampuan</a:t>
            </a:r>
            <a:r>
              <a:rPr lang="en-ID" dirty="0"/>
              <a:t> </a:t>
            </a:r>
            <a:r>
              <a:rPr lang="en-ID" dirty="0" err="1"/>
              <a:t>integrasi</a:t>
            </a:r>
            <a:r>
              <a:rPr lang="en-ID" dirty="0"/>
              <a:t> </a:t>
            </a:r>
            <a:r>
              <a:rPr lang="en-ID" dirty="0" err="1"/>
              <a:t>pembelajaran</a:t>
            </a:r>
            <a:r>
              <a:rPr lang="en-ID" dirty="0"/>
              <a:t> </a:t>
            </a:r>
            <a:r>
              <a:rPr lang="en-ID" dirty="0" err="1"/>
              <a:t>mesin</a:t>
            </a:r>
            <a:r>
              <a:rPr lang="en-ID" dirty="0"/>
              <a:t>, </a:t>
            </a:r>
            <a:r>
              <a:rPr lang="en-ID" dirty="0" err="1"/>
              <a:t>Mediapipe</a:t>
            </a:r>
            <a:r>
              <a:rPr lang="en-ID" dirty="0"/>
              <a:t> </a:t>
            </a:r>
            <a:r>
              <a:rPr lang="en-ID" dirty="0" err="1"/>
              <a:t>memungkinkan</a:t>
            </a:r>
            <a:r>
              <a:rPr lang="en-ID" dirty="0"/>
              <a:t> </a:t>
            </a:r>
            <a:r>
              <a:rPr lang="en-ID" dirty="0" err="1"/>
              <a:t>pengembang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menciptakan</a:t>
            </a:r>
            <a:r>
              <a:rPr lang="en-ID" dirty="0"/>
              <a:t> </a:t>
            </a:r>
            <a:r>
              <a:rPr lang="en-ID" dirty="0" err="1"/>
              <a:t>solusi</a:t>
            </a:r>
            <a:r>
              <a:rPr lang="en-ID" dirty="0"/>
              <a:t> </a:t>
            </a:r>
            <a:r>
              <a:rPr lang="en-ID" dirty="0" err="1"/>
              <a:t>pemrosesan</a:t>
            </a:r>
            <a:r>
              <a:rPr lang="en-ID" dirty="0"/>
              <a:t> </a:t>
            </a:r>
            <a:r>
              <a:rPr lang="en-ID" dirty="0" err="1"/>
              <a:t>citra</a:t>
            </a:r>
            <a:r>
              <a:rPr lang="en-ID" dirty="0"/>
              <a:t> yang </a:t>
            </a:r>
            <a:r>
              <a:rPr lang="en-ID" dirty="0" err="1"/>
              <a:t>cerdas</a:t>
            </a:r>
            <a:r>
              <a:rPr lang="en-ID" dirty="0"/>
              <a:t> dan </a:t>
            </a:r>
            <a:r>
              <a:rPr lang="en-ID" dirty="0" err="1"/>
              <a:t>adaptif</a:t>
            </a:r>
            <a:r>
              <a:rPr lang="en-ID" dirty="0"/>
              <a:t>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AE81CE-33F4-4243-A7AF-2F880A283B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8097" y="2705622"/>
            <a:ext cx="4990038" cy="401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091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1F386-2CCF-F942-8416-FE6E9D185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Mediapipe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Disesuaikan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Kebutuhan</a:t>
            </a:r>
            <a:r>
              <a:rPr lang="en-US" dirty="0"/>
              <a:t> </a:t>
            </a:r>
            <a:r>
              <a:rPr lang="en-US" dirty="0" err="1"/>
              <a:t>Proyek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CDB3B9-E550-4846-BE00-B8665E4B9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D" dirty="0" err="1"/>
              <a:t>Mediapipe</a:t>
            </a:r>
            <a:r>
              <a:rPr lang="en-ID" dirty="0"/>
              <a:t> </a:t>
            </a:r>
            <a:r>
              <a:rPr lang="en-ID" dirty="0" err="1"/>
              <a:t>memungkinkan</a:t>
            </a:r>
            <a:r>
              <a:rPr lang="en-ID" dirty="0"/>
              <a:t> </a:t>
            </a:r>
            <a:r>
              <a:rPr lang="en-ID" dirty="0" err="1"/>
              <a:t>pengembang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membuat</a:t>
            </a:r>
            <a:r>
              <a:rPr lang="en-ID" dirty="0"/>
              <a:t> dan </a:t>
            </a:r>
            <a:r>
              <a:rPr lang="en-ID" dirty="0" err="1"/>
              <a:t>mengelola</a:t>
            </a:r>
            <a:r>
              <a:rPr lang="en-ID" dirty="0"/>
              <a:t> library </a:t>
            </a:r>
            <a:r>
              <a:rPr lang="en-ID" dirty="0" err="1"/>
              <a:t>ini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menyesuaikan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kebutuhan</a:t>
            </a:r>
            <a:r>
              <a:rPr lang="en-ID" dirty="0"/>
              <a:t> project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293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DC476-1897-2445-AA06-755F84641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Fitur</a:t>
            </a:r>
            <a:r>
              <a:rPr lang="en-US" dirty="0"/>
              <a:t> Utama </a:t>
            </a:r>
            <a:r>
              <a:rPr lang="en-US" dirty="0" err="1"/>
              <a:t>Mediapipe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98CD9-2550-D347-912C-4AE489742E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D" b="1" dirty="0"/>
              <a:t>Detect, Mix and Render</a:t>
            </a:r>
          </a:p>
          <a:p>
            <a:pPr marL="0" indent="0">
              <a:buNone/>
            </a:pPr>
            <a:r>
              <a:rPr lang="en-ID" dirty="0"/>
              <a:t>Detect: </a:t>
            </a:r>
            <a:r>
              <a:rPr lang="en-ID" dirty="0" err="1"/>
              <a:t>MediaPipe</a:t>
            </a:r>
            <a:r>
              <a:rPr lang="en-ID" dirty="0"/>
              <a:t> </a:t>
            </a:r>
            <a:r>
              <a:rPr lang="en-ID" dirty="0" err="1"/>
              <a:t>mendukung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tugas</a:t>
            </a:r>
            <a:r>
              <a:rPr lang="en-ID" dirty="0"/>
              <a:t> </a:t>
            </a:r>
            <a:r>
              <a:rPr lang="en-ID" dirty="0" err="1"/>
              <a:t>deteksi</a:t>
            </a:r>
            <a:r>
              <a:rPr lang="en-ID" dirty="0"/>
              <a:t>, </a:t>
            </a:r>
            <a:r>
              <a:rPr lang="en-ID" dirty="0" err="1"/>
              <a:t>seperti</a:t>
            </a:r>
            <a:r>
              <a:rPr lang="en-ID" dirty="0"/>
              <a:t> </a:t>
            </a:r>
            <a:r>
              <a:rPr lang="en-ID" dirty="0" err="1"/>
              <a:t>deteksi</a:t>
            </a:r>
            <a:r>
              <a:rPr lang="en-ID" dirty="0"/>
              <a:t> </a:t>
            </a:r>
            <a:r>
              <a:rPr lang="en-ID" dirty="0" err="1"/>
              <a:t>objek</a:t>
            </a:r>
            <a:r>
              <a:rPr lang="en-ID" dirty="0"/>
              <a:t>, </a:t>
            </a:r>
            <a:r>
              <a:rPr lang="en-ID" dirty="0" err="1"/>
              <a:t>pemrosesan</a:t>
            </a:r>
            <a:r>
              <a:rPr lang="en-ID" dirty="0"/>
              <a:t> </a:t>
            </a:r>
            <a:r>
              <a:rPr lang="en-ID" dirty="0" err="1"/>
              <a:t>citra</a:t>
            </a:r>
            <a:r>
              <a:rPr lang="en-ID" dirty="0"/>
              <a:t> real-time, dan </a:t>
            </a:r>
            <a:r>
              <a:rPr lang="en-ID" dirty="0" err="1"/>
              <a:t>klasifikasi</a:t>
            </a:r>
            <a:r>
              <a:rPr lang="en-ID" dirty="0"/>
              <a:t> </a:t>
            </a:r>
            <a:r>
              <a:rPr lang="en-ID" dirty="0" err="1"/>
              <a:t>objek</a:t>
            </a:r>
            <a:endParaRPr lang="en-ID" dirty="0"/>
          </a:p>
          <a:p>
            <a:pPr marL="0" indent="0">
              <a:buNone/>
            </a:pPr>
            <a:r>
              <a:rPr lang="en-ID" dirty="0"/>
              <a:t>Mix: </a:t>
            </a:r>
            <a:r>
              <a:rPr lang="en-ID" dirty="0" err="1"/>
              <a:t>MediaPipe</a:t>
            </a:r>
            <a:r>
              <a:rPr lang="en-ID" dirty="0"/>
              <a:t> </a:t>
            </a:r>
            <a:r>
              <a:rPr lang="en-ID" dirty="0" err="1"/>
              <a:t>memungkinkan</a:t>
            </a:r>
            <a:r>
              <a:rPr lang="en-ID" dirty="0"/>
              <a:t> </a:t>
            </a:r>
            <a:r>
              <a:rPr lang="en-ID" dirty="0" err="1"/>
              <a:t>pengembang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menggabungkan</a:t>
            </a:r>
            <a:r>
              <a:rPr lang="en-ID" dirty="0"/>
              <a:t> </a:t>
            </a:r>
            <a:r>
              <a:rPr lang="en-ID" dirty="0" err="1"/>
              <a:t>berbagai</a:t>
            </a:r>
            <a:r>
              <a:rPr lang="en-ID" dirty="0"/>
              <a:t> </a:t>
            </a:r>
            <a:r>
              <a:rPr lang="en-ID" dirty="0" err="1"/>
              <a:t>komponen</a:t>
            </a:r>
            <a:r>
              <a:rPr lang="en-ID" dirty="0"/>
              <a:t> ML dan </a:t>
            </a:r>
            <a:r>
              <a:rPr lang="en-ID" dirty="0" err="1"/>
              <a:t>mencoba</a:t>
            </a:r>
            <a:r>
              <a:rPr lang="en-ID" dirty="0"/>
              <a:t> </a:t>
            </a:r>
            <a:r>
              <a:rPr lang="en-ID" dirty="0" err="1"/>
              <a:t>solusi</a:t>
            </a:r>
            <a:r>
              <a:rPr lang="en-ID" dirty="0"/>
              <a:t> yang </a:t>
            </a:r>
            <a:r>
              <a:rPr lang="en-ID" dirty="0" err="1"/>
              <a:t>telah</a:t>
            </a:r>
            <a:r>
              <a:rPr lang="en-ID" dirty="0"/>
              <a:t> </a:t>
            </a:r>
            <a:r>
              <a:rPr lang="en-ID" dirty="0" err="1"/>
              <a:t>ada</a:t>
            </a:r>
            <a:r>
              <a:rPr lang="en-ID" dirty="0"/>
              <a:t>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menciptakan</a:t>
            </a:r>
            <a:r>
              <a:rPr lang="en-ID" dirty="0"/>
              <a:t> </a:t>
            </a:r>
            <a:r>
              <a:rPr lang="en-ID" dirty="0" err="1"/>
              <a:t>solusi</a:t>
            </a:r>
            <a:r>
              <a:rPr lang="en-ID" dirty="0"/>
              <a:t> yang </a:t>
            </a:r>
            <a:r>
              <a:rPr lang="en-ID" dirty="0" err="1"/>
              <a:t>lebih</a:t>
            </a:r>
            <a:r>
              <a:rPr lang="en-ID" dirty="0"/>
              <a:t> </a:t>
            </a:r>
            <a:r>
              <a:rPr lang="en-ID" dirty="0" err="1"/>
              <a:t>kompleks</a:t>
            </a:r>
            <a:r>
              <a:rPr lang="en-ID" dirty="0"/>
              <a:t> dan </a:t>
            </a:r>
            <a:r>
              <a:rPr lang="en-ID" dirty="0" err="1"/>
              <a:t>efisien</a:t>
            </a:r>
            <a:endParaRPr lang="en-ID" dirty="0"/>
          </a:p>
          <a:p>
            <a:pPr marL="0" indent="0">
              <a:buNone/>
            </a:pPr>
            <a:r>
              <a:rPr lang="en-ID" dirty="0"/>
              <a:t>Render: </a:t>
            </a:r>
            <a:r>
              <a:rPr lang="en-ID" dirty="0" err="1"/>
              <a:t>MediaPipe</a:t>
            </a:r>
            <a:r>
              <a:rPr lang="en-ID" dirty="0"/>
              <a:t> </a:t>
            </a:r>
            <a:r>
              <a:rPr lang="en-ID" dirty="0" err="1"/>
              <a:t>mendukung</a:t>
            </a:r>
            <a:r>
              <a:rPr lang="en-ID" dirty="0"/>
              <a:t> </a:t>
            </a:r>
            <a:r>
              <a:rPr lang="en-ID" dirty="0" err="1"/>
              <a:t>integrasi</a:t>
            </a:r>
            <a:r>
              <a:rPr lang="en-ID" dirty="0"/>
              <a:t> </a:t>
            </a:r>
            <a:r>
              <a:rPr lang="en-ID" dirty="0" err="1"/>
              <a:t>dengan</a:t>
            </a:r>
            <a:r>
              <a:rPr lang="en-ID" dirty="0"/>
              <a:t> </a:t>
            </a:r>
            <a:r>
              <a:rPr lang="en-ID" dirty="0" err="1"/>
              <a:t>sistem</a:t>
            </a:r>
            <a:r>
              <a:rPr lang="en-ID" dirty="0"/>
              <a:t> </a:t>
            </a:r>
            <a:r>
              <a:rPr lang="en-ID" dirty="0" err="1"/>
              <a:t>operasi</a:t>
            </a:r>
            <a:r>
              <a:rPr lang="en-ID" dirty="0"/>
              <a:t> dan </a:t>
            </a:r>
            <a:r>
              <a:rPr lang="en-ID" dirty="0" err="1"/>
              <a:t>perangkat</a:t>
            </a:r>
            <a:r>
              <a:rPr lang="en-ID" dirty="0"/>
              <a:t>, </a:t>
            </a:r>
            <a:r>
              <a:rPr lang="en-ID" dirty="0" err="1"/>
              <a:t>seperti</a:t>
            </a:r>
            <a:r>
              <a:rPr lang="en-ID" dirty="0"/>
              <a:t> Android dan iOS, </a:t>
            </a:r>
            <a:r>
              <a:rPr lang="en-ID" dirty="0" err="1"/>
              <a:t>untuk</a:t>
            </a:r>
            <a:r>
              <a:rPr lang="en-ID" dirty="0"/>
              <a:t> </a:t>
            </a:r>
            <a:r>
              <a:rPr lang="en-ID" dirty="0" err="1"/>
              <a:t>membangun</a:t>
            </a:r>
            <a:r>
              <a:rPr lang="en-ID" dirty="0"/>
              <a:t> </a:t>
            </a:r>
            <a:r>
              <a:rPr lang="en-ID" dirty="0" err="1"/>
              <a:t>aplikasi</a:t>
            </a:r>
            <a:r>
              <a:rPr lang="en-ID" dirty="0"/>
              <a:t> yang </a:t>
            </a:r>
            <a:r>
              <a:rPr lang="en-ID" dirty="0" err="1"/>
              <a:t>menggunakan</a:t>
            </a:r>
            <a:r>
              <a:rPr lang="en-ID" dirty="0"/>
              <a:t> </a:t>
            </a:r>
            <a:r>
              <a:rPr lang="en-ID" dirty="0" err="1"/>
              <a:t>kamera</a:t>
            </a:r>
            <a:r>
              <a:rPr lang="en-ID" dirty="0"/>
              <a:t> </a:t>
            </a:r>
            <a:r>
              <a:rPr lang="en-ID" dirty="0" err="1"/>
              <a:t>atau</a:t>
            </a:r>
            <a:r>
              <a:rPr lang="en-ID" dirty="0"/>
              <a:t> webcam</a:t>
            </a:r>
            <a:endParaRPr lang="en-ID" b="1" dirty="0"/>
          </a:p>
        </p:txBody>
      </p:sp>
    </p:spTree>
    <p:extLst>
      <p:ext uri="{BB962C8B-B14F-4D97-AF65-F5344CB8AC3E}">
        <p14:creationId xmlns:p14="http://schemas.microsoft.com/office/powerpoint/2010/main" val="4152216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627</Words>
  <Application>Microsoft Macintosh PowerPoint</Application>
  <PresentationFormat>Widescreen</PresentationFormat>
  <Paragraphs>68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Framework Mediapipe Dalam Pengembangan Pengolahan Citra Digital</vt:lpstr>
      <vt:lpstr>Intro</vt:lpstr>
      <vt:lpstr>Mediapipe</vt:lpstr>
      <vt:lpstr>Keunggulan </vt:lpstr>
      <vt:lpstr>Pengembangan Perangkat Lunak Secara Cross Platform </vt:lpstr>
      <vt:lpstr>Pemprosesan Citra Secara Real-time</vt:lpstr>
      <vt:lpstr>Integrasi Dengan AI </vt:lpstr>
      <vt:lpstr>Mediapipe Dapat Disesuaikan Untuk Kebutuhan Proyek</vt:lpstr>
      <vt:lpstr>Fitur Utama Mediapipe</vt:lpstr>
      <vt:lpstr>PowerPoint Presentation</vt:lpstr>
      <vt:lpstr>Mediapipe Dapat Digunakan Pada ?</vt:lpstr>
      <vt:lpstr>Apakah Mediapipe Dapat Digabungkan Dengan Platform Lain ?</vt:lpstr>
      <vt:lpstr>Tantangan dalam Pengembangan Pengolahan Citra Digital dengan Mediapipe</vt:lpstr>
      <vt:lpstr>Tantangan dalam Pengembangan Pengolahan Citra Digital dengan Mediapipe #2</vt:lpstr>
      <vt:lpstr>Tantangan dalam Pengembangan Pengolahan Citra Digital dengan Mediapipe #3</vt:lpstr>
      <vt:lpstr>Kasus Penggunaan Nyata Mediapipe dalam Industri</vt:lpstr>
      <vt:lpstr>Demo</vt:lpstr>
      <vt:lpstr>Kesimpulan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Framework Mediapipe Dalam Pengembangan Pengolahan Citra Digital</dc:title>
  <dc:creator>Microsoft Office User</dc:creator>
  <cp:lastModifiedBy>Microsoft Office User</cp:lastModifiedBy>
  <cp:revision>5</cp:revision>
  <dcterms:created xsi:type="dcterms:W3CDTF">2024-01-15T11:24:48Z</dcterms:created>
  <dcterms:modified xsi:type="dcterms:W3CDTF">2024-01-16T09:23:03Z</dcterms:modified>
</cp:coreProperties>
</file>

<file path=docProps/thumbnail.jpeg>
</file>